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Poppins Bold" pitchFamily="2" charset="77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6" autoAdjust="0"/>
  </p:normalViewPr>
  <p:slideViewPr>
    <p:cSldViewPr>
      <p:cViewPr varScale="1">
        <p:scale>
          <a:sx n="80" d="100"/>
          <a:sy n="80" d="100"/>
        </p:scale>
        <p:origin x="82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 txBox="1"/>
          <p:nvPr/>
        </p:nvSpPr>
        <p:spPr>
          <a:xfrm>
            <a:off x="1028700" y="359434"/>
            <a:ext cx="9781949" cy="602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47"/>
              </a:lnSpc>
            </a:pPr>
            <a:r>
              <a:rPr lang="en-US" sz="2247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GLOBAL FORUM ON NURSING INNOVATION: PERSON AND FAMILY CENTERED CARE, REHABILITATION AND HEALTH SERVICES</a:t>
            </a:r>
          </a:p>
        </p:txBody>
      </p:sp>
      <p:pic>
        <p:nvPicPr>
          <p:cNvPr id="10" name="Imagem 9" descr="Uma imagem com texto, captura de ecrã, design&#10;&#10;Os conteúdos gerados por IA podem estar incorretos.">
            <a:extLst>
              <a:ext uri="{FF2B5EF4-FFF2-40B4-BE49-F238E27FC236}">
                <a16:creationId xmlns:a16="http://schemas.microsoft.com/office/drawing/2014/main" id="{8CA88A10-374D-F31F-A9A1-06620B29F2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98695" cy="102930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Personalizados</PresentationFormat>
  <Paragraphs>1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Poppins Bold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APRESENTAÇÕES</dc:title>
  <cp:lastModifiedBy>Paulo Torcato</cp:lastModifiedBy>
  <cp:revision>2</cp:revision>
  <dcterms:created xsi:type="dcterms:W3CDTF">2006-08-16T00:00:00Z</dcterms:created>
  <dcterms:modified xsi:type="dcterms:W3CDTF">2026-01-26T17:28:21Z</dcterms:modified>
  <dc:identifier>DAFvE71x4bU</dc:identifier>
</cp:coreProperties>
</file>